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10"/>
  </p:normalViewPr>
  <p:slideViewPr>
    <p:cSldViewPr snapToGrid="0" snapToObjects="1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le Deppisch" userId="40ebe226-d5ab-443e-b271-ca2db5ff9544" providerId="ADAL" clId="{66B570CC-E2CB-4543-9AF6-06DE5892DC77}"/>
    <pc:docChg chg="modSld">
      <pc:chgData name="Michelle Deppisch" userId="40ebe226-d5ab-443e-b271-ca2db5ff9544" providerId="ADAL" clId="{66B570CC-E2CB-4543-9AF6-06DE5892DC77}" dt="2021-08-27T16:07:34.053" v="5" actId="27107"/>
      <pc:docMkLst>
        <pc:docMk/>
      </pc:docMkLst>
      <pc:sldChg chg="modSp mod">
        <pc:chgData name="Michelle Deppisch" userId="40ebe226-d5ab-443e-b271-ca2db5ff9544" providerId="ADAL" clId="{66B570CC-E2CB-4543-9AF6-06DE5892DC77}" dt="2021-08-27T16:07:34.053" v="5" actId="27107"/>
        <pc:sldMkLst>
          <pc:docMk/>
          <pc:sldMk cId="2650279424" sldId="256"/>
        </pc:sldMkLst>
        <pc:spChg chg="mod">
          <ac:chgData name="Michelle Deppisch" userId="40ebe226-d5ab-443e-b271-ca2db5ff9544" providerId="ADAL" clId="{66B570CC-E2CB-4543-9AF6-06DE5892DC77}" dt="2021-08-27T16:05:58.910" v="3" actId="20577"/>
          <ac:spMkLst>
            <pc:docMk/>
            <pc:sldMk cId="2650279424" sldId="256"/>
            <ac:spMk id="6" creationId="{00000000-0000-0000-0000-000000000000}"/>
          </ac:spMkLst>
        </pc:spChg>
        <pc:spChg chg="mod">
          <ac:chgData name="Michelle Deppisch" userId="40ebe226-d5ab-443e-b271-ca2db5ff9544" providerId="ADAL" clId="{66B570CC-E2CB-4543-9AF6-06DE5892DC77}" dt="2021-08-27T16:07:34.053" v="5" actId="27107"/>
          <ac:spMkLst>
            <pc:docMk/>
            <pc:sldMk cId="2650279424" sldId="256"/>
            <ac:spMk id="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DCFC2-E16C-40E9-A824-A9859258D96D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52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DCFC2-E16C-40E9-A824-A9859258D96D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06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DCFC2-E16C-40E9-A824-A9859258D96D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137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TitlePlain_BETC_TM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128016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85800" y="4343400"/>
            <a:ext cx="77724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728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DCFC2-E16C-40E9-A824-A9859258D96D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516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DCFC2-E16C-40E9-A824-A9859258D96D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8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DCFC2-E16C-40E9-A824-A9859258D96D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76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DCFC2-E16C-40E9-A824-A9859258D96D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55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DCFC2-E16C-40E9-A824-A9859258D96D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6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DCFC2-E16C-40E9-A824-A9859258D96D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91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DCFC2-E16C-40E9-A824-A9859258D96D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02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DCFC2-E16C-40E9-A824-A9859258D96D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292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DCFC2-E16C-40E9-A824-A9859258D96D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20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84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ctagon 3"/>
          <p:cNvSpPr/>
          <p:nvPr/>
        </p:nvSpPr>
        <p:spPr>
          <a:xfrm>
            <a:off x="1801481" y="443047"/>
            <a:ext cx="5964806" cy="5966367"/>
          </a:xfrm>
          <a:prstGeom prst="octagon">
            <a:avLst/>
          </a:prstGeom>
          <a:solidFill>
            <a:srgbClr val="D20000"/>
          </a:solidFill>
          <a:ln w="57150" cmpd="thinThick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ctagon 1"/>
          <p:cNvSpPr/>
          <p:nvPr/>
        </p:nvSpPr>
        <p:spPr>
          <a:xfrm>
            <a:off x="1635008" y="197480"/>
            <a:ext cx="6309360" cy="6423299"/>
          </a:xfrm>
          <a:prstGeom prst="octagon">
            <a:avLst/>
          </a:prstGeom>
          <a:noFill/>
          <a:ln w="57150" cmpd="sng">
            <a:solidFill>
              <a:srgbClr val="D2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372203" y="5916971"/>
            <a:ext cx="283615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bg1"/>
                </a:solidFill>
              </a:rPr>
              <a:t>www.npiap.com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1483" y="3360239"/>
            <a:ext cx="5964805" cy="2685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4500" b="1" dirty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STOP</a:t>
            </a:r>
          </a:p>
          <a:p>
            <a:pPr algn="ctr"/>
            <a:r>
              <a:rPr lang="en-US" sz="4800" b="1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PRESSURE INJURIES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1482" y="2167630"/>
            <a:ext cx="5964806" cy="569387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 anchorCtr="0">
            <a:spAutoFit/>
          </a:bodyPr>
          <a:lstStyle/>
          <a:p>
            <a:pPr algn="ctr"/>
            <a:r>
              <a:rPr lang="en-US" sz="3100" b="1" dirty="0"/>
              <a:t>NOVEMBER 18, 2021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91511" y="473643"/>
            <a:ext cx="55494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FF"/>
                </a:solidFill>
              </a:rPr>
              <a:t>WORLD WIDE</a:t>
            </a:r>
          </a:p>
          <a:p>
            <a:pPr algn="ctr"/>
            <a:r>
              <a:rPr lang="en-US" sz="3200" b="1" dirty="0">
                <a:solidFill>
                  <a:srgbClr val="FFFFFF"/>
                </a:solidFill>
              </a:rPr>
              <a:t>PRESSURE INJURY</a:t>
            </a:r>
          </a:p>
          <a:p>
            <a:pPr algn="ctr"/>
            <a:r>
              <a:rPr lang="en-US" sz="3200" b="1" dirty="0">
                <a:solidFill>
                  <a:srgbClr val="FFFFFF"/>
                </a:solidFill>
              </a:rPr>
              <a:t>PREVENTION DAY</a:t>
            </a:r>
          </a:p>
        </p:txBody>
      </p:sp>
    </p:spTree>
    <p:extLst>
      <p:ext uri="{BB962C8B-B14F-4D97-AF65-F5344CB8AC3E}">
        <p14:creationId xmlns:p14="http://schemas.microsoft.com/office/powerpoint/2010/main" val="2650279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Wellsense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Kristen Thurman</dc:creator>
  <cp:lastModifiedBy>Michelle Deppisch</cp:lastModifiedBy>
  <cp:revision>21</cp:revision>
  <dcterms:created xsi:type="dcterms:W3CDTF">2014-07-01T21:51:22Z</dcterms:created>
  <dcterms:modified xsi:type="dcterms:W3CDTF">2021-08-27T16:07:43Z</dcterms:modified>
</cp:coreProperties>
</file>